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E0BC6-433D-9443-07C5-9CC8B6B7E3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550DEA-FC7B-5686-D723-A65B855AFD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C64A8-9F52-84FA-031C-6B5319C5D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B7C02-F681-47FA-8C6C-573CA948E29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65DF0-C7F6-D990-EBE4-1D07D6CDB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FDFE7-EBC1-88D3-5B53-CE4D132D7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FFC4-F74F-4C2C-A8D9-1371A1DA5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4008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1D0B4-3BAD-CA15-D18C-D038278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29E7F-4392-C135-A8D5-8B2163CDCB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3EEB7-32ED-EA1D-F37B-8C3187F32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B7C02-F681-47FA-8C6C-573CA948E29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90CB1-ECE2-133B-1082-B39CEFBFD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DE920-8233-1934-166E-728EB2D7B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FFC4-F74F-4C2C-A8D9-1371A1DA5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1242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B9A94B-0B65-9765-4C4A-8D86BD9B3E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F27A02-DAD6-0835-3198-2DFC5B955B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18101-60AB-4A8E-B6A2-9B3EBFAC9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B7C02-F681-47FA-8C6C-573CA948E29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A362C-16FE-3DCA-ECAC-709E799B6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158E3-1A3C-EAC8-5C76-348B7BF4D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FFC4-F74F-4C2C-A8D9-1371A1DA5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84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E0D69-2A22-75D1-83E6-2B65B267E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3EAB1-5A31-696D-81AC-15121C088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08081-2861-902F-F7B5-79CF00D4B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B7C02-F681-47FA-8C6C-573CA948E29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83748-CB37-0437-1F5B-88CA0BB1C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0E63C-701D-E700-0837-3480C4B6D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FFC4-F74F-4C2C-A8D9-1371A1DA5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692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7E073-B58C-EDC1-00EC-8831A6767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E9FDB5-9089-CBC8-7642-C8F05A965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3B583B-120F-2D6B-64C3-72506F6F6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B7C02-F681-47FA-8C6C-573CA948E29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AD54F-CE17-30D6-303F-B6ED9C1F4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D9849-5C88-08CD-B716-3383C6C83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FFC4-F74F-4C2C-A8D9-1371A1DA5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5317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0D5EF-BFCC-C4AB-8A87-5E08936D7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3BA5E-7A5C-6EAF-F940-0B968188CC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B0DFA-F79E-2E34-FEA0-B9113C2DAA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5B43EB-99EB-3898-49E3-F44B4DF60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B7C02-F681-47FA-8C6C-573CA948E29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9C974D-F7A9-AEDC-D9A1-55C9A2134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2641B-0D8A-B2F8-D1BE-93566FAF1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FFC4-F74F-4C2C-A8D9-1371A1DA5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3419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CF9CE-BA36-10AB-AEAE-3C21391B0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694A0D-1A0F-ABAD-958A-F9DFE8514E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DE9192-4F1B-7B3F-F508-5F13923A1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95996-D94C-8117-ABEA-6D9ABD118F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8ABC33-5998-81BB-3C52-DB21FA4F21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898C5E-8FCE-B639-4B0B-FDCADDF22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B7C02-F681-47FA-8C6C-573CA948E29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65BAF7-A610-3FD7-EED8-DD6E436CF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A483E4-C0A8-B232-4735-6EFF8626E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FFC4-F74F-4C2C-A8D9-1371A1DA5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3628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A12ED-968F-B758-12F6-85A33CDB8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A2964F-C3A2-A11E-5AC5-7F9DAD6E9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B7C02-F681-47FA-8C6C-573CA948E29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64DEC9-07D0-0F8E-6435-98B9791AC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A8E1EE-78D1-E306-6024-E1955114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FFC4-F74F-4C2C-A8D9-1371A1DA5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3059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42A8ED-65CE-F2EA-FB54-9EED5BF41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B7C02-F681-47FA-8C6C-573CA948E29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875CED-06E5-5343-6292-3B14CF07C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69E26-A6AE-87AC-F5DC-F4CF9C3DA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FFC4-F74F-4C2C-A8D9-1371A1DA5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6552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1AAAA-EFAE-5F38-3FF8-E0138DB95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31330-ED54-62DE-0B0E-0A58E0B6D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A6A11C-3F41-BC7F-34A9-E3E43CF03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1EFBD7-EBB2-3F35-7F0A-2B6544390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B7C02-F681-47FA-8C6C-573CA948E29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9958F9-63D9-8BB3-4E00-1FEE7365E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E2F7DA-2C96-D486-ACDE-8867D1373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FFC4-F74F-4C2C-A8D9-1371A1DA5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4941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1A69C-C593-91F1-6221-D349EFEB5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B12863-3128-34E0-5699-B0403477D5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A1DA40-335C-4452-A596-9BED35FBA2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6C55C2-D898-B60C-0D1B-7FE9AE68B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B7C02-F681-47FA-8C6C-573CA948E29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0ADCF-9303-2CE8-DDCF-832D0DFC6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A82B10-7255-F873-69A8-A0047895F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FFC4-F74F-4C2C-A8D9-1371A1DA5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7485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2A3561-07AC-3868-FC70-78FD3BB59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8C3C32-382C-4353-2682-80FC67579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2758C-7502-13B6-9C73-6ADE0E4EE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3B7C02-F681-47FA-8C6C-573CA948E295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23AB6-640F-C509-4A12-CC69F08A18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770AB-FDC6-7F2D-8E22-7B50FF5DA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AFFFC4-F74F-4C2C-A8D9-1371A1DA5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0007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91FC2-42CB-5913-D211-F09D52144A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FB2472-095E-088C-B815-5695E1E748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8EC0F0-93F9-A6B5-8723-6EA4E429B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71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BB45E-3312-A05E-03D7-113B6149B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C80CA-CF0C-90BC-486D-814E6673B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CCA5AB-9B60-4890-86A7-6CDEB32BE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43"/>
            <a:ext cx="12192000" cy="684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45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CB18B-E138-C450-492A-9BFD8339B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D6688-BB26-FD67-9E05-4B85F9CD7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FE594-6453-76CE-3A7F-248E3D1BC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784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C0CC2-BF46-36E1-EC71-3B09E245B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204B9-5A34-2BF4-05EC-A00C83CA7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67EE5-98CD-6E6D-2B59-2BBF3D085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1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6DF58-B2BB-77FE-B9F7-0FB3B1BB4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F100A-077B-C780-36B9-C2BF43988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BC80D2-9A5D-FDB6-408A-A28517156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677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0762C-4964-B3B7-D36E-60A52A972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BC507-0D41-12A7-A746-C08278FFB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2B61F5-546D-47AE-7711-4DD5DE365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70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EB6D8-8276-05D4-56BE-CBF0F8F02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E85CC-32BD-78B2-AD66-4BBF62D5A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C46486-97A2-8213-B563-1D79D0B18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78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868FB-4320-E7D8-5DBF-41544D9CF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49426-7D26-98CA-5DB7-F09E63869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D3D5EC-8BE9-1535-75F2-1D44DB603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69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F6E70-79CB-01D0-1B9C-DC4FBDC1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BC613-93DA-4C59-97E9-D61BC4099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FB07E1-2488-12E5-48E8-D9C1D8710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11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2657A-1D33-BFF6-B6B2-485752683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CDB04-80EA-04A8-756B-6C1D2C5F0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DBA78C-876B-D81B-DF49-70F34ABA0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56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C672D-7139-9AA4-6102-EED6CBBBC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30864-06F7-6CB8-B7FE-36099103E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817376-897B-C3E2-7FC6-C1F152124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6"/>
            <a:ext cx="12192000" cy="684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86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A3EDE-54AF-3331-6D92-FFC322F9C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64D6E-733E-7ED5-25DC-1136B53A7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5763D5-A959-0853-8D3D-7EF2F79E8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479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sahil chugwani</dc:creator>
  <cp:lastModifiedBy>sahil chugwani</cp:lastModifiedBy>
  <cp:revision>1</cp:revision>
  <dcterms:created xsi:type="dcterms:W3CDTF">2025-10-25T05:42:30Z</dcterms:created>
  <dcterms:modified xsi:type="dcterms:W3CDTF">2025-10-25T05:43:36Z</dcterms:modified>
</cp:coreProperties>
</file>